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handoutMasterIdLst>
    <p:handoutMasterId r:id="rId4"/>
  </p:handoutMasterIdLst>
  <p:sldIdLst>
    <p:sldId id="290" r:id="rId2"/>
  </p:sldIdLst>
  <p:sldSz cx="12192000" cy="6858000"/>
  <p:notesSz cx="6797675" cy="9874250"/>
  <p:custDataLst>
    <p:tags r:id="rId5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Brian Lawrence Odlaug" initials="BLO" lastIdx="40" clrIdx="6">
    <p:extLst>
      <p:ext uri="{19B8F6BF-5375-455C-9EA6-DF929625EA0E}">
        <p15:presenceInfo xmlns:p15="http://schemas.microsoft.com/office/powerpoint/2012/main" userId="S-1-5-21-1839211835-619659539-556599288-185339" providerId="AD"/>
      </p:ext>
    </p:extLst>
  </p:cmAuthor>
  <p:cmAuthor id="1" name="Christopher Edge" initials="CE" lastIdx="261" clrIdx="0"/>
  <p:cmAuthor id="8" name="Murat Yildirim" initials="MY" lastIdx="141" clrIdx="7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2" name="Ebru Karakoc Madsen" initials="EBKA" lastIdx="24" clrIdx="1"/>
  <p:cmAuthor id="9" name="Bjarke Ebert" initials="BE" lastIdx="33" clrIdx="8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3" name="Audrey Dufour" initials="AD" lastIdx="18" clrIdx="2"/>
  <p:cmAuthor id="10" name="Stine Rasmussen Meehan" initials="SRM" lastIdx="2" clrIdx="9">
    <p:extLst>
      <p:ext uri="{19B8F6BF-5375-455C-9EA6-DF929625EA0E}">
        <p15:presenceInfo xmlns:p15="http://schemas.microsoft.com/office/powerpoint/2012/main" userId="S-1-5-21-1839211835-619659539-556599288-81013" providerId="AD"/>
      </p:ext>
    </p:extLst>
  </p:cmAuthor>
  <p:cmAuthor id="4" name="Simon Wheeler" initials="SW" lastIdx="11" clrIdx="3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  <p:cmAuthor id="5" name="Chris Edge" initials="CE" lastIdx="2" clrIdx="4">
    <p:extLst>
      <p:ext uri="{19B8F6BF-5375-455C-9EA6-DF929625EA0E}">
        <p15:presenceInfo xmlns:p15="http://schemas.microsoft.com/office/powerpoint/2012/main" userId="3aa632d62125fbfb" providerId="Windows Live"/>
      </p:ext>
    </p:extLst>
  </p:cmAuthor>
  <p:cmAuthor id="6" name="Jenny Muiry" initials="JM" lastIdx="3" clrIdx="5">
    <p:extLst>
      <p:ext uri="{19B8F6BF-5375-455C-9EA6-DF929625EA0E}">
        <p15:presenceInfo xmlns:p15="http://schemas.microsoft.com/office/powerpoint/2012/main" userId="S-1-5-21-84928900-1697776596-4122394971-114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DDE1"/>
    <a:srgbClr val="D9D9D9"/>
    <a:srgbClr val="B51C12"/>
    <a:srgbClr val="FCEBCC"/>
    <a:srgbClr val="EDECE5"/>
    <a:srgbClr val="EF9C00"/>
    <a:srgbClr val="A5A07B"/>
    <a:srgbClr val="F9EDEC"/>
    <a:srgbClr val="F5E2E0"/>
    <a:srgbClr val="F3D9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47" autoAdjust="0"/>
    <p:restoredTop sz="89880" autoAdjust="0"/>
  </p:normalViewPr>
  <p:slideViewPr>
    <p:cSldViewPr snapToGrid="0" snapToObjects="1">
      <p:cViewPr varScale="1">
        <p:scale>
          <a:sx n="163" d="100"/>
          <a:sy n="163" d="100"/>
        </p:scale>
        <p:origin x="138" y="16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145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>
        <p:scale>
          <a:sx n="150" d="100"/>
          <a:sy n="150" d="100"/>
        </p:scale>
        <p:origin x="2496" y="-1728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11" Type="http://schemas.microsoft.com/office/2016/11/relationships/changesInfo" Target="changesInfos/changesInfo1.xml"/><Relationship Id="rId5" Type="http://schemas.openxmlformats.org/officeDocument/2006/relationships/tags" Target="tags/tag1.xml"/><Relationship Id="rId10" Type="http://schemas.openxmlformats.org/officeDocument/2006/relationships/tableStyles" Target="tableStyles.xml"/><Relationship Id="rId4" Type="http://schemas.openxmlformats.org/officeDocument/2006/relationships/handoutMaster" Target="handoutMasters/handout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nrik Haase" userId="db98e60a651050b6" providerId="LiveId" clId="{53E940B9-AB0D-45AA-BB2A-0B55ABE1C2DA}"/>
    <pc:docChg chg="custSel modSld">
      <pc:chgData name="Henrik Haase" userId="db98e60a651050b6" providerId="LiveId" clId="{53E940B9-AB0D-45AA-BB2A-0B55ABE1C2DA}" dt="2022-02-23T08:37:53.924" v="0" actId="478"/>
      <pc:docMkLst>
        <pc:docMk/>
      </pc:docMkLst>
      <pc:sldChg chg="delSp mod">
        <pc:chgData name="Henrik Haase" userId="db98e60a651050b6" providerId="LiveId" clId="{53E940B9-AB0D-45AA-BB2A-0B55ABE1C2DA}" dt="2022-02-23T08:37:53.924" v="0" actId="478"/>
        <pc:sldMkLst>
          <pc:docMk/>
          <pc:sldMk cId="132287216" sldId="290"/>
        </pc:sldMkLst>
        <pc:spChg chg="del">
          <ac:chgData name="Henrik Haase" userId="db98e60a651050b6" providerId="LiveId" clId="{53E940B9-AB0D-45AA-BB2A-0B55ABE1C2DA}" dt="2022-02-23T08:37:53.924" v="0" actId="478"/>
          <ac:spMkLst>
            <pc:docMk/>
            <pc:sldMk cId="132287216" sldId="290"/>
            <ac:spMk id="2" creationId="{61AAEB9B-1C5F-4281-93D1-E5BDCB0C245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9" y="5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52" y="5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23/02/2022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9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52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9" y="5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52" y="5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2/23/2022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9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52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17429258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82368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625282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162649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284057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782463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589694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779227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302096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942932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342351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711219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598632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34062593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48057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19435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104966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45306079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52417130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8931263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385441240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7680819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0424091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56437407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282066393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20114987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34955070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26179752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762335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879116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277085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33509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751115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648122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109631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1756061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41219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  <p:sldLayoutId id="2147483697" r:id="rId25"/>
    <p:sldLayoutId id="2147483698" r:id="rId26"/>
    <p:sldLayoutId id="2147483699" r:id="rId27"/>
    <p:sldLayoutId id="2147483700" r:id="rId28"/>
    <p:sldLayoutId id="2147483701" r:id="rId29"/>
    <p:sldLayoutId id="2147483702" r:id="rId30"/>
    <p:sldLayoutId id="2147483703" r:id="rId31"/>
    <p:sldLayoutId id="2147483704" r:id="rId32"/>
    <p:sldLayoutId id="2147483705" r:id="rId33"/>
    <p:sldLayoutId id="2147483706" r:id="rId34"/>
    <p:sldLayoutId id="2147483707" r:id="rId35"/>
    <p:sldLayoutId id="2147483708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AEF404D9-534C-454B-A394-DA0EA0D347DB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2"/>
          <a:srcRect l="3142" r="3142"/>
          <a:stretch/>
        </p:blipFill>
        <p:spPr>
          <a:xfrm>
            <a:off x="1" y="-1"/>
            <a:ext cx="7649633" cy="6858001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046AE5-8893-48C2-AD52-A3FB44C4DF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Major depressive disorder (MDD)</a:t>
            </a:r>
          </a:p>
          <a:p>
            <a:endParaRPr lang="da-DK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D151B6-C2AA-41A7-A26B-AD3CFE77327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Comorbidity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228721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oyZv5ufA"/>
  <p:tag name="ARTICULATE_SLIDE_COUNT" val="22"/>
  <p:tag name="ARTICULATE_PROJECT_OPEN" val="0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89</TotalTime>
  <Words>7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Henrik Haase</cp:lastModifiedBy>
  <cp:revision>1535</cp:revision>
  <cp:lastPrinted>2018-08-16T09:06:48Z</cp:lastPrinted>
  <dcterms:created xsi:type="dcterms:W3CDTF">2017-01-23T14:24:15Z</dcterms:created>
  <dcterms:modified xsi:type="dcterms:W3CDTF">2022-02-23T08:37:57Z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934A997F-4108-42B7-A2F1-76962FE84844</vt:lpwstr>
  </property>
  <property fmtid="{D5CDD505-2E9C-101B-9397-08002B2CF9AE}" pid="3" name="ArticulatePath">
    <vt:lpwstr>6 - Treatment principles 12-Jan-18</vt:lpwstr>
  </property>
</Properties>
</file>